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Интернет-мошенничество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Самые распространенные виды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Выигрыш призов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76362" y="2143919"/>
            <a:ext cx="6391275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Покупка товаров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11307" y="1935163"/>
            <a:ext cx="6121386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Операции с банковскими картами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34394"/>
            <a:ext cx="63246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Продажа по объявлениям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87406" y="1935163"/>
            <a:ext cx="6169188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Покупка билетов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624931"/>
            <a:ext cx="544830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Подозрительные ссылки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443956"/>
            <a:ext cx="54673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 в социальных сетях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458244"/>
            <a:ext cx="54673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23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Интернет-мошенничество</vt:lpstr>
      <vt:lpstr>Выигрыш призов</vt:lpstr>
      <vt:lpstr>Покупка товаров</vt:lpstr>
      <vt:lpstr>Операции с банковскими картами</vt:lpstr>
      <vt:lpstr>Продажа по объявлениям</vt:lpstr>
      <vt:lpstr>Покупка билетов</vt:lpstr>
      <vt:lpstr>Подозрительные ссылки</vt:lpstr>
      <vt:lpstr>Общение в социальных сетях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Интернет-мошенничество</dc:title>
  <dc:creator>ОИТСиЗИ</dc:creator>
  <cp:lastModifiedBy>ОИТСиЗИ</cp:lastModifiedBy>
  <cp:revision>1</cp:revision>
  <dcterms:created xsi:type="dcterms:W3CDTF">2021-08-12T05:56:00Z</dcterms:created>
  <dcterms:modified xsi:type="dcterms:W3CDTF">2021-08-12T06:02:48Z</dcterms:modified>
</cp:coreProperties>
</file>